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68" r:id="rId20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64ED9EE-8F2A-4E06-87A2-36C0DD0993FD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A5ADE8-1FB8-43FD-A675-2B613EE00B6F}" type="datetime1">
              <a:rPr lang="de-DE" smtClean="0"/>
              <a:t>23.06.2021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9C95E-BEF0-4D2E-9127-B9099B238D2A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71757-BB18-44C5-813E-435E78C98126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FACD6-565C-4118-ACD0-32ACCA9AF940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BEDB-B1DE-4F8C-AD4A-10AD3F77E1A9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5AE019-BB99-4C3A-AA2C-A36C39CE4DCB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7FAFC6-AD0C-4B5B-B8B0-E729C6D4C810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7DEF3C-A2B0-4F78-836D-1A1B1DEE5467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71D44B-9C44-467E-B481-41466CDBD2A7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354EEBD-0E7F-42E6-BE86-4864547D749E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274EF-79A2-4EAD-98EF-7E5BB5EA068D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DD379EC-906B-4CE5-98C2-3A156331FD9E}" type="datetime1">
              <a:rPr lang="de-DE" smtClean="0"/>
              <a:t>23.06.2021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CWWPpfdbsM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carand-main:3000/iris/column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eck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de" dirty="0"/>
              <a:t>R. REST. DOCKER. Der weg ist das ziel.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A</a:t>
            </a:r>
            <a:r>
              <a:rPr lang="de" dirty="0"/>
              <a:t>ndreas cardeneo, l-aa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Bild 5" descr="Nahaufnahme eines Logos&#10;&#10;Beschreibung wird automatisch generiert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CCB2D-71FA-492C-940C-69E4D35E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Wie sieht die Web </a:t>
            </a:r>
            <a:r>
              <a:rPr lang="de-DE" dirty="0" err="1"/>
              <a:t>api</a:t>
            </a:r>
            <a:r>
              <a:rPr lang="de-DE" dirty="0"/>
              <a:t> im </a:t>
            </a:r>
            <a:r>
              <a:rPr lang="de-DE" dirty="0" err="1"/>
              <a:t>beispiel</a:t>
            </a:r>
            <a:r>
              <a:rPr lang="de-DE" dirty="0"/>
              <a:t> aus?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A20077-6FF0-46AF-A31F-CD2E83FD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7C4784-3D1A-45D3-BDEF-18D0BC9F49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8050" y="2416217"/>
            <a:ext cx="9893300" cy="3482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7DBEB2-F6F1-4240-B3FB-E595A8149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090" y="2731075"/>
            <a:ext cx="4458322" cy="198147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EAF7E4E-7D64-4CAC-8137-C08DA951BF2C}"/>
              </a:ext>
            </a:extLst>
          </p:cNvPr>
          <p:cNvSpPr txBox="1"/>
          <p:nvPr/>
        </p:nvSpPr>
        <p:spPr>
          <a:xfrm>
            <a:off x="7597741" y="1890876"/>
            <a:ext cx="432515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Das Ergebnis soll als JSON zurückkommen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BA932C-0DA8-472F-92F8-53AAE85CD41B}"/>
              </a:ext>
            </a:extLst>
          </p:cNvPr>
          <p:cNvSpPr txBox="1"/>
          <p:nvPr/>
        </p:nvSpPr>
        <p:spPr>
          <a:xfrm>
            <a:off x="8496728" y="3518899"/>
            <a:ext cx="3060453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Anfragen an diese URL gehen</a:t>
            </a:r>
            <a:br>
              <a:rPr lang="de-DE" dirty="0"/>
            </a:br>
            <a:r>
              <a:rPr lang="de-DE" dirty="0"/>
              <a:t>zu dieser Funktion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901241E-6236-4C6B-8199-F3D9A7FB8503}"/>
              </a:ext>
            </a:extLst>
          </p:cNvPr>
          <p:cNvCxnSpPr>
            <a:stCxn id="7" idx="1"/>
          </p:cNvCxnSpPr>
          <p:nvPr/>
        </p:nvCxnSpPr>
        <p:spPr>
          <a:xfrm flipH="1">
            <a:off x="6226139" y="2075542"/>
            <a:ext cx="1371602" cy="11197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77F8ADC-6B7A-4D04-A094-935F3C4C3E11}"/>
              </a:ext>
            </a:extLst>
          </p:cNvPr>
          <p:cNvCxnSpPr/>
          <p:nvPr/>
        </p:nvCxnSpPr>
        <p:spPr>
          <a:xfrm flipH="1" flipV="1">
            <a:off x="6606283" y="3580544"/>
            <a:ext cx="1890445" cy="2722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99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61943E-8F39-4F67-B4C3-E2C190094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Das sieht aus wie </a:t>
            </a:r>
            <a:r>
              <a:rPr lang="de-DE" dirty="0" err="1"/>
              <a:t>sql</a:t>
            </a:r>
            <a:r>
              <a:rPr lang="de-DE" dirty="0"/>
              <a:t>…	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EA82AE-2E50-4CCC-ADB2-EA2EEBBA3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36BE7A1-3835-4A57-9D89-5F8A4EDC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8" y="2200975"/>
            <a:ext cx="11833403" cy="28506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A18B4FC-D7A8-4172-B5CB-9849F40A787F}"/>
              </a:ext>
            </a:extLst>
          </p:cNvPr>
          <p:cNvSpPr txBox="1"/>
          <p:nvPr/>
        </p:nvSpPr>
        <p:spPr>
          <a:xfrm>
            <a:off x="8875018" y="5492750"/>
            <a:ext cx="31305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Pipe-Operator ab R 4.1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47062AB-7F05-4DFC-8ABE-8A43FD65E6AB}"/>
              </a:ext>
            </a:extLst>
          </p:cNvPr>
          <p:cNvCxnSpPr>
            <a:stCxn id="7" idx="0"/>
          </p:cNvCxnSpPr>
          <p:nvPr/>
        </p:nvCxnSpPr>
        <p:spPr>
          <a:xfrm flipV="1">
            <a:off x="10440293" y="4911047"/>
            <a:ext cx="311613" cy="5817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D2BCBB39-5F41-43FB-8D69-8256593EA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638" y="1890876"/>
            <a:ext cx="8132221" cy="1413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B03EAE3-065B-4C17-98EC-E778FAA19F93}"/>
              </a:ext>
            </a:extLst>
          </p:cNvPr>
          <p:cNvSpPr txBox="1"/>
          <p:nvPr/>
        </p:nvSpPr>
        <p:spPr>
          <a:xfrm>
            <a:off x="734602" y="5599416"/>
            <a:ext cx="675505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Aufbau einer DB-Verbindung zu einer </a:t>
            </a:r>
            <a:r>
              <a:rPr lang="de-DE" dirty="0" err="1"/>
              <a:t>Postgresql</a:t>
            </a:r>
            <a:r>
              <a:rPr lang="de-DE" dirty="0"/>
              <a:t>-Datenbank mit den</a:t>
            </a:r>
            <a:br>
              <a:rPr lang="de-DE" dirty="0"/>
            </a:br>
            <a:r>
              <a:rPr lang="de-DE" dirty="0"/>
              <a:t>üblichen Daten: Host, Port, Nutzer, Passwort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F0F21CF-BC67-4FB0-B1D3-3EA5A773B27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112129" y="2994918"/>
            <a:ext cx="1574617" cy="26044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960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41B1D5-C236-4A8A-A5A2-92A31FF9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was wir bisher wissen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C8FD5B-D263-4083-9CA6-FD17385B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DBD450-222A-40BE-98FC-36BA05945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84" y="2736353"/>
            <a:ext cx="9649146" cy="30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2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45028-7CE1-4B34-8890-87B97847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Wo laufen die </a:t>
            </a:r>
            <a:r>
              <a:rPr lang="de-DE" dirty="0" err="1"/>
              <a:t>systeme</a:t>
            </a:r>
            <a:r>
              <a:rPr lang="de-DE" dirty="0"/>
              <a:t> denn?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E745CE-8E2C-441F-90EB-3CCCEDA0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9BA41-7012-470F-A8F8-01887F0E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38166"/>
            <a:ext cx="10795000" cy="438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31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A8EE6-E674-4F6D-B491-F0BB6C8F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9. Was sind </a:t>
            </a:r>
            <a:r>
              <a:rPr lang="de-DE" dirty="0" err="1"/>
              <a:t>container</a:t>
            </a:r>
            <a:r>
              <a:rPr lang="de-DE" dirty="0"/>
              <a:t>?</a:t>
            </a:r>
          </a:p>
        </p:txBody>
      </p:sp>
      <p:pic>
        <p:nvPicPr>
          <p:cNvPr id="5" name="Onlinemedien 4" title="Virtual Machines vs Containers - Which is right for you?">
            <a:hlinkClick r:id="" action="ppaction://media"/>
            <a:extLst>
              <a:ext uri="{FF2B5EF4-FFF2-40B4-BE49-F238E27FC236}">
                <a16:creationId xmlns:a16="http://schemas.microsoft.com/office/drawing/2014/main" id="{5FE2222E-2A6A-44DE-BC53-943CD2553DD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81313" y="2341563"/>
            <a:ext cx="6430962" cy="3633787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91F571-32E3-489A-81A6-E463F23AF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5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DCE24-50B6-4A44-B510-CF7E953D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10. Nochmal zum nachlesen: VM und </a:t>
            </a:r>
            <a:r>
              <a:rPr lang="de-DE" dirty="0" err="1"/>
              <a:t>container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83FD76-5A91-4241-BB87-2B12FE14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4B05C0-7645-4BA8-874F-AB274AA57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971112"/>
            <a:ext cx="7156450" cy="383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25973B-8600-4122-ABE9-7FA327D6FA50}"/>
              </a:ext>
            </a:extLst>
          </p:cNvPr>
          <p:cNvSpPr txBox="1"/>
          <p:nvPr/>
        </p:nvSpPr>
        <p:spPr>
          <a:xfrm>
            <a:off x="8350250" y="2216150"/>
            <a:ext cx="316865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Habe ich aus diesem Buch: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8E4C428-EAF5-442B-8288-BE3D82FD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54" y="2910756"/>
            <a:ext cx="2661042" cy="3174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218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8411E2-5B44-4644-9CE8-1D71A8A9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11. Wir programmieren eine </a:t>
            </a:r>
            <a:r>
              <a:rPr lang="de-DE" dirty="0" err="1"/>
              <a:t>maschine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C8C7EA-A851-4A8D-8E31-9F47F8D4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377D3E1-F332-4D27-8267-0B6ECDB4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78" y="2388510"/>
            <a:ext cx="10604643" cy="301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6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A3C08-18B4-4037-AAEA-CF6B9B04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12. So sieht das </a:t>
            </a:r>
            <a:r>
              <a:rPr lang="de-DE" dirty="0" err="1"/>
              <a:t>dockerfile</a:t>
            </a:r>
            <a:r>
              <a:rPr lang="de-DE" dirty="0"/>
              <a:t> für die r-</a:t>
            </a:r>
            <a:r>
              <a:rPr lang="de-DE" dirty="0" err="1"/>
              <a:t>api</a:t>
            </a:r>
            <a:r>
              <a:rPr lang="de-DE" dirty="0"/>
              <a:t> aus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39AC08-1B91-4E4A-B0B0-D19115F6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14D1F4E-6282-4829-8D37-2732C2020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78392"/>
            <a:ext cx="6764478" cy="462808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50FEEE7-6D02-41C9-A62C-1B07E20DD11C}"/>
              </a:ext>
            </a:extLst>
          </p:cNvPr>
          <p:cNvSpPr txBox="1"/>
          <p:nvPr/>
        </p:nvSpPr>
        <p:spPr>
          <a:xfrm>
            <a:off x="8384640" y="1978392"/>
            <a:ext cx="2918043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Ausgangsimage mit fest</a:t>
            </a:r>
            <a:br>
              <a:rPr lang="de-DE" dirty="0"/>
            </a:br>
            <a:r>
              <a:rPr lang="de-DE" dirty="0"/>
              <a:t>eingestellter R-Version 4.1.0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7F5D5B9-9B93-4818-AF78-446C2EF53293}"/>
              </a:ext>
            </a:extLst>
          </p:cNvPr>
          <p:cNvCxnSpPr/>
          <p:nvPr/>
        </p:nvCxnSpPr>
        <p:spPr>
          <a:xfrm flipH="1" flipV="1">
            <a:off x="3066836" y="2131888"/>
            <a:ext cx="5250094" cy="1696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AB92FBF-D075-4496-B8F4-3D831DFC043A}"/>
              </a:ext>
            </a:extLst>
          </p:cNvPr>
          <p:cNvSpPr txBox="1"/>
          <p:nvPr/>
        </p:nvSpPr>
        <p:spPr>
          <a:xfrm>
            <a:off x="8024117" y="3144140"/>
            <a:ext cx="391588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Man braucht einige Zusatzpakete, um </a:t>
            </a:r>
            <a:br>
              <a:rPr lang="de-DE" dirty="0"/>
            </a:br>
            <a:r>
              <a:rPr lang="de-DE" dirty="0"/>
              <a:t>die R-</a:t>
            </a:r>
            <a:r>
              <a:rPr lang="de-DE" dirty="0" err="1"/>
              <a:t>packages</a:t>
            </a:r>
            <a:r>
              <a:rPr lang="de-DE" dirty="0"/>
              <a:t> installieren zu können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23C38B2-CCED-4DBB-9842-1BBC7C3069D1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734656" y="3144140"/>
            <a:ext cx="4289461" cy="3231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5EA0644-9313-47A4-857A-AD2E1F9F764C}"/>
              </a:ext>
            </a:extLst>
          </p:cNvPr>
          <p:cNvCxnSpPr/>
          <p:nvPr/>
        </p:nvCxnSpPr>
        <p:spPr>
          <a:xfrm flipH="1">
            <a:off x="3611366" y="3790471"/>
            <a:ext cx="5912778" cy="735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68CFCD4-99F2-4BA9-8308-91A39E1EF90D}"/>
              </a:ext>
            </a:extLst>
          </p:cNvPr>
          <p:cNvSpPr txBox="1"/>
          <p:nvPr/>
        </p:nvSpPr>
        <p:spPr>
          <a:xfrm>
            <a:off x="8152544" y="5445303"/>
            <a:ext cx="3380413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Am Ende starten wir ein R-Skript:</a:t>
            </a:r>
            <a:br>
              <a:rPr lang="de-DE" dirty="0"/>
            </a:br>
            <a:r>
              <a:rPr lang="de-DE" dirty="0"/>
              <a:t>Die </a:t>
            </a:r>
            <a:r>
              <a:rPr lang="de-DE" dirty="0" err="1"/>
              <a:t>Plumber</a:t>
            </a:r>
            <a:r>
              <a:rPr lang="de-DE" dirty="0"/>
              <a:t> API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7C28044-2EA6-41B4-817C-D5DE9CEC9E7A}"/>
              </a:ext>
            </a:extLst>
          </p:cNvPr>
          <p:cNvCxnSpPr/>
          <p:nvPr/>
        </p:nvCxnSpPr>
        <p:spPr>
          <a:xfrm flipH="1">
            <a:off x="5070297" y="5799762"/>
            <a:ext cx="3015465" cy="4315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617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E2CC7-58E4-4482-A646-E39E36F7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13. Jetzt schauen wir uns das mal in der </a:t>
            </a:r>
            <a:r>
              <a:rPr lang="de-DE" dirty="0" err="1"/>
              <a:t>praxis</a:t>
            </a:r>
            <a:r>
              <a:rPr lang="de-DE" dirty="0"/>
              <a:t> 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028B53-F500-486B-AF0A-003EF090F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35727"/>
            <a:ext cx="11029615" cy="3634486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Einige wichtige Kommandos (um zu verstehen, was man grundsätzlich machen kann und muss):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dirty="0"/>
              <a:t>…  : Ein IMAGE erstellen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tag</a:t>
            </a:r>
            <a:r>
              <a:rPr lang="de-DE" dirty="0"/>
              <a:t>…	: Ein IMAGE mit Tags versehen, die für verschiedene Zwecke verwendet werden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pull</a:t>
            </a:r>
            <a:r>
              <a:rPr lang="de-DE" dirty="0"/>
              <a:t>….	: Ein IMAGE aus einer Registry beziehen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push</a:t>
            </a:r>
            <a:r>
              <a:rPr lang="de-DE" dirty="0"/>
              <a:t>….	: Ein IMAGE in eine Registry hochladen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de-DE" dirty="0"/>
              <a:t>….	: Einen </a:t>
            </a:r>
            <a:r>
              <a:rPr lang="de-DE" cap="all" dirty="0"/>
              <a:t>Container</a:t>
            </a:r>
            <a:r>
              <a:rPr lang="de-DE" dirty="0"/>
              <a:t> starten, d.h. aus einem IMAGE einen </a:t>
            </a:r>
            <a:r>
              <a:rPr lang="de-DE" dirty="0" err="1"/>
              <a:t>laufenen</a:t>
            </a:r>
            <a:r>
              <a:rPr lang="de-DE" dirty="0"/>
              <a:t> Prozess erzeugen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DE" dirty="0"/>
              <a:t>….	: Von außerhalb des CONTAINERS einen Befehl innerhalb des CONTAINERS ausführen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logs</a:t>
            </a:r>
            <a:r>
              <a:rPr lang="de-DE" dirty="0"/>
              <a:t>…	: Log-Ausgaben eines CONTAINERS ansehen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ps</a:t>
            </a:r>
            <a:r>
              <a:rPr lang="de-DE" dirty="0"/>
              <a:t>…..	: Gucken, welche CONTAINER gerade auf dem Host laufen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  <a:r>
              <a:rPr lang="de-DE" dirty="0"/>
              <a:t>...: Liste von IMAGEs anzeigen und Dinge mit IMAGES machen</a:t>
            </a:r>
          </a:p>
          <a:p>
            <a:pPr lvl="1"/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containers</a:t>
            </a:r>
            <a:r>
              <a:rPr lang="de-DE" dirty="0"/>
              <a:t>: Liste von CONTAINER anzeigen und Dinge damit tun</a:t>
            </a:r>
          </a:p>
          <a:p>
            <a:pPr lvl="1"/>
            <a:r>
              <a:rPr lang="de-DE" dirty="0"/>
              <a:t>+ Zillionen weitere Kommandos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CF01F1-C921-495D-B24D-68BD2799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24.06.2021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066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BCB4B-AF99-4E2D-82A2-1FB2B0C88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14.+x Und von hier aus….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F13008-E2F3-4A3E-9D93-5A8AB962E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Docker </a:t>
            </a:r>
            <a:r>
              <a:rPr lang="de-DE" b="1" dirty="0" err="1"/>
              <a:t>Compose</a:t>
            </a:r>
            <a:r>
              <a:rPr lang="de-DE" dirty="0"/>
              <a:t>: Die verschiedenen Container zu einer Einheit (Applikation aus allen Komponenten) zusammenfassen und zusammen zu starten/zu stoppen. </a:t>
            </a:r>
            <a:br>
              <a:rPr lang="de-DE" dirty="0"/>
            </a:br>
            <a:r>
              <a:rPr lang="de-DE" dirty="0"/>
              <a:t>Nicht sonderlich kompliziert: Ausfüllen einer YAML-Datei mit den Details der Container</a:t>
            </a:r>
          </a:p>
          <a:p>
            <a:r>
              <a:rPr lang="de-DE" b="1" dirty="0" err="1"/>
              <a:t>Kubernetes</a:t>
            </a:r>
            <a:r>
              <a:rPr lang="de-DE" dirty="0"/>
              <a:t> (K8S): Verteilen der Container auf mehrere Knoten (Hosts)</a:t>
            </a:r>
          </a:p>
          <a:p>
            <a:pPr lvl="1"/>
            <a:r>
              <a:rPr lang="de-DE" dirty="0"/>
              <a:t>Anpassen der Kapazität der Knoten auf den Bedarf der Container (CPU/RAM)</a:t>
            </a:r>
          </a:p>
          <a:p>
            <a:pPr lvl="1"/>
            <a:r>
              <a:rPr lang="de-DE" dirty="0"/>
              <a:t>Skalierung einzelner Container in Abhängigkeit der Last: min/</a:t>
            </a:r>
            <a:r>
              <a:rPr lang="de-DE" dirty="0" err="1"/>
              <a:t>max</a:t>
            </a:r>
            <a:r>
              <a:rPr lang="de-DE" dirty="0"/>
              <a:t> Anzahl von Containern</a:t>
            </a:r>
          </a:p>
          <a:p>
            <a:pPr lvl="1"/>
            <a:r>
              <a:rPr lang="de-DE" dirty="0"/>
              <a:t>Fehlermanagement: Container crasht </a:t>
            </a:r>
            <a:r>
              <a:rPr lang="de-DE" dirty="0">
                <a:sym typeface="Wingdings" panose="05000000000000000000" pitchFamily="2" charset="2"/>
              </a:rPr>
              <a:t> wird wieder gestartet</a:t>
            </a:r>
          </a:p>
          <a:p>
            <a:r>
              <a:rPr lang="de-DE" b="1" dirty="0">
                <a:sym typeface="Wingdings" panose="05000000000000000000" pitchFamily="2" charset="2"/>
              </a:rPr>
              <a:t>Security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dirty="0" err="1">
                <a:sym typeface="Wingdings" panose="05000000000000000000" pitchFamily="2" charset="2"/>
              </a:rPr>
              <a:t>Plumber</a:t>
            </a:r>
            <a:r>
              <a:rPr lang="de-DE" dirty="0">
                <a:sym typeface="Wingdings" panose="05000000000000000000" pitchFamily="2" charset="2"/>
              </a:rPr>
              <a:t> kann kein https – Lösung über „reverse </a:t>
            </a:r>
            <a:r>
              <a:rPr lang="de-DE" dirty="0" err="1">
                <a:sym typeface="Wingdings" panose="05000000000000000000" pitchFamily="2" charset="2"/>
              </a:rPr>
              <a:t>proxy</a:t>
            </a:r>
            <a:r>
              <a:rPr lang="de-DE" dirty="0">
                <a:sym typeface="Wingdings" panose="05000000000000000000" pitchFamily="2" charset="2"/>
              </a:rPr>
              <a:t>“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Management der DB-</a:t>
            </a:r>
            <a:r>
              <a:rPr lang="de-DE" dirty="0" err="1">
                <a:sym typeface="Wingdings" panose="05000000000000000000" pitchFamily="2" charset="2"/>
              </a:rPr>
              <a:t>Credentials</a:t>
            </a:r>
            <a:r>
              <a:rPr lang="de-DE" dirty="0">
                <a:sym typeface="Wingdings" panose="05000000000000000000" pitchFamily="2" charset="2"/>
              </a:rPr>
              <a:t> (keine Passwörter in </a:t>
            </a:r>
            <a:r>
              <a:rPr lang="de-DE" dirty="0" err="1">
                <a:sym typeface="Wingdings" panose="05000000000000000000" pitchFamily="2" charset="2"/>
              </a:rPr>
              <a:t>git</a:t>
            </a:r>
            <a:r>
              <a:rPr lang="de-DE" dirty="0"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DF28E4-2010-4DC9-AB1C-A086AAB17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4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53968-07DE-489F-9D31-3AB08FB9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Wieder ein </a:t>
            </a:r>
            <a:r>
              <a:rPr lang="de-DE" dirty="0" err="1"/>
              <a:t>dashboard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D36BCE-B721-4CA3-A477-260BC03E3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7D005B-D5D4-4C27-896E-2A369C1D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8248"/>
            <a:ext cx="4699000" cy="5274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845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B9D14-F813-44C0-8E7E-429D5B45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Die daten kommen </a:t>
            </a:r>
            <a:br>
              <a:rPr lang="de-DE" dirty="0"/>
            </a:br>
            <a:r>
              <a:rPr lang="de-DE" dirty="0"/>
              <a:t>aus dem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FB6613-D12E-45D9-B265-409C835F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1107F2-2E9B-4637-8FAB-4134EBD48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702156"/>
            <a:ext cx="4346725" cy="60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2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B9D14-F813-44C0-8E7E-429D5B45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Die daten kommen </a:t>
            </a:r>
            <a:br>
              <a:rPr lang="de-DE" dirty="0"/>
            </a:br>
            <a:r>
              <a:rPr lang="de-DE" dirty="0"/>
              <a:t>aus dem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FB6613-D12E-45D9-B265-409C835F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1107F2-2E9B-4637-8FAB-4134EBD4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06900" y="702156"/>
            <a:ext cx="4346725" cy="601047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4AEE81-0563-4238-8D7D-6A1E3A3B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22" y="3081135"/>
            <a:ext cx="9716856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8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B9D14-F813-44C0-8E7E-429D5B45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Die daten kommen </a:t>
            </a:r>
            <a:br>
              <a:rPr lang="de-DE" dirty="0"/>
            </a:br>
            <a:r>
              <a:rPr lang="de-DE" dirty="0"/>
              <a:t>aus dem web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FB6613-D12E-45D9-B265-409C835F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81107F2-2E9B-4637-8FAB-4134EBD489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06900" y="702156"/>
            <a:ext cx="4346725" cy="601047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4AEE81-0563-4238-8D7D-6A1E3A3B0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22" y="3081135"/>
            <a:ext cx="9716856" cy="290553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911C3EE-01FD-4E1D-8D04-C54E9BF3DC4E}"/>
              </a:ext>
            </a:extLst>
          </p:cNvPr>
          <p:cNvSpPr txBox="1"/>
          <p:nvPr/>
        </p:nvSpPr>
        <p:spPr>
          <a:xfrm>
            <a:off x="5615662" y="1839674"/>
            <a:ext cx="3980577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Das wird zu: </a:t>
            </a:r>
          </a:p>
          <a:p>
            <a:r>
              <a:rPr lang="de-DE" dirty="0"/>
              <a:t>http://carand-main:3000/iris/columns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1006935-73E6-40A3-97C7-36FF278A8BFA}"/>
              </a:ext>
            </a:extLst>
          </p:cNvPr>
          <p:cNvCxnSpPr/>
          <p:nvPr/>
        </p:nvCxnSpPr>
        <p:spPr>
          <a:xfrm flipH="1">
            <a:off x="5845996" y="2486005"/>
            <a:ext cx="1759954" cy="9969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9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4B963-E1CE-4150-AA9B-A24E3101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 Was steckt hinter </a:t>
            </a:r>
            <a:br>
              <a:rPr lang="de-DE" dirty="0"/>
            </a:br>
            <a:r>
              <a:rPr lang="de-DE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http://carand-main:3000/iris/columns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244807-41AB-4210-8C10-20DD353A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2865788" cy="3634486"/>
          </a:xfrm>
        </p:spPr>
        <p:txBody>
          <a:bodyPr/>
          <a:lstStyle/>
          <a:p>
            <a:r>
              <a:rPr lang="de-DE" dirty="0"/>
              <a:t>Bisher sieht es so aus: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/>
              <a:t>Anwendung ruft Webserver und bekommt Daten im JSON-Format zurück.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4B3A10-D97E-4CAF-81A0-C22457CA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6A702B-89A5-4FE1-B771-B7A7CA5A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560" y="2724150"/>
            <a:ext cx="7994258" cy="281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4B963-E1CE-4150-AA9B-A24E31016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3. Was steckt hinter </a:t>
            </a:r>
            <a:br>
              <a:rPr lang="de-DE" dirty="0"/>
            </a:br>
            <a:r>
              <a:rPr lang="de-DE" cap="none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http://carand-main:3000/iris/columns</a:t>
            </a:r>
            <a:r>
              <a:rPr lang="de-DE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244807-41AB-4210-8C10-20DD353A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2865788" cy="3634486"/>
          </a:xfrm>
        </p:spPr>
        <p:txBody>
          <a:bodyPr/>
          <a:lstStyle/>
          <a:p>
            <a:r>
              <a:rPr lang="de-DE" dirty="0"/>
              <a:t>Bisher sieht es so aus: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/>
              <a:t>Anwendung ruft Webserver und bekommt Daten im JSON-Format zurück.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4B3A10-D97E-4CAF-81A0-C22457CA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25BE01-BAC7-42FD-A7E6-8715F0491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44" y="2611066"/>
            <a:ext cx="7341155" cy="258323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CA7BFF-A87D-4451-94E6-C11A3078A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2377" y="3346450"/>
            <a:ext cx="48396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94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30E9D9-2410-4CA4-874B-7D062DBE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Was ist </a:t>
            </a:r>
            <a:r>
              <a:rPr lang="de-DE" dirty="0" err="1"/>
              <a:t>plumber</a:t>
            </a:r>
            <a:r>
              <a:rPr lang="de-DE" dirty="0"/>
              <a:t>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827726-B018-413C-AB86-BB93AAA7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74C76B-9BAF-4C59-AF4D-6403B233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943001"/>
            <a:ext cx="8223250" cy="4590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F9D0C22-8E28-4FF0-8BD1-1D0453A087CC}"/>
              </a:ext>
            </a:extLst>
          </p:cNvPr>
          <p:cNvSpPr txBox="1"/>
          <p:nvPr/>
        </p:nvSpPr>
        <p:spPr>
          <a:xfrm>
            <a:off x="6776474" y="1778772"/>
            <a:ext cx="367427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/>
              <a:t>https://www.rplumber.io/index.html</a:t>
            </a:r>
          </a:p>
        </p:txBody>
      </p:sp>
    </p:spTree>
    <p:extLst>
      <p:ext uri="{BB962C8B-B14F-4D97-AF65-F5344CB8AC3E}">
        <p14:creationId xmlns:p14="http://schemas.microsoft.com/office/powerpoint/2010/main" val="34958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CCB2D-71FA-492C-940C-69E4D35E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Wie sieht die Web </a:t>
            </a:r>
            <a:r>
              <a:rPr lang="de-DE" dirty="0" err="1"/>
              <a:t>api</a:t>
            </a:r>
            <a:r>
              <a:rPr lang="de-DE" dirty="0"/>
              <a:t> im </a:t>
            </a:r>
            <a:r>
              <a:rPr lang="de-DE" dirty="0" err="1"/>
              <a:t>beispiel</a:t>
            </a:r>
            <a:r>
              <a:rPr lang="de-DE" dirty="0"/>
              <a:t> aus?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A20077-6FF0-46AF-A31F-CD2E83FD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23.06.2021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7C4784-3D1A-45D3-BDEF-18D0BC9F4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2416217"/>
            <a:ext cx="9893300" cy="34823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6304759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8_TF33552983" id="{576DBA50-8B91-4A4D-83D9-7E9D2BF5E738}" vid="{40B35DA9-BDA0-45AF-A640-2DB6EA94DA7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{AE3B6AC2-6CE1-432B-8F42-ABCD8CCE5D7D}tf33552983_win32</Template>
  <TotalTime>0</TotalTime>
  <Words>588</Words>
  <Application>Microsoft Office PowerPoint</Application>
  <PresentationFormat>Breitbild</PresentationFormat>
  <Paragraphs>73</Paragraphs>
  <Slides>19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Courier New</vt:lpstr>
      <vt:lpstr>Franklin Gothic Book</vt:lpstr>
      <vt:lpstr>Franklin Gothic Demi</vt:lpstr>
      <vt:lpstr>Wingdings 2</vt:lpstr>
      <vt:lpstr>DividendVTI</vt:lpstr>
      <vt:lpstr>R. REST. DOCKER. Der weg ist das ziel.</vt:lpstr>
      <vt:lpstr>1. Wieder ein dashboard</vt:lpstr>
      <vt:lpstr>2. Die daten kommen  aus dem web</vt:lpstr>
      <vt:lpstr>2. Die daten kommen  aus dem web</vt:lpstr>
      <vt:lpstr>2. Die daten kommen  aus dem web</vt:lpstr>
      <vt:lpstr>3. Was steckt hinter  http://carand-main:3000/iris/columns</vt:lpstr>
      <vt:lpstr>3. Was steckt hinter  http://carand-main:3000/iris/columns ?</vt:lpstr>
      <vt:lpstr>4. Was ist plumber?</vt:lpstr>
      <vt:lpstr>5. Wie sieht die Web api im beispiel aus?</vt:lpstr>
      <vt:lpstr>5. Wie sieht die Web api im beispiel aus?</vt:lpstr>
      <vt:lpstr>6. Das sieht aus wie sql… </vt:lpstr>
      <vt:lpstr>7. was wir bisher wissen</vt:lpstr>
      <vt:lpstr>8. Wo laufen die systeme denn?</vt:lpstr>
      <vt:lpstr>9. Was sind container?</vt:lpstr>
      <vt:lpstr>10. Nochmal zum nachlesen: VM und container</vt:lpstr>
      <vt:lpstr>11. Wir programmieren eine maschine</vt:lpstr>
      <vt:lpstr>12. So sieht das dockerfile für die r-api aus</vt:lpstr>
      <vt:lpstr>13. Jetzt schauen wir uns das mal in der praxis an</vt:lpstr>
      <vt:lpstr>14.+x Und von hier aus….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R. REST. DOCKER. Der weg ist das ziel.</dc:title>
  <dc:creator>Andreas Cardeneo</dc:creator>
  <cp:lastModifiedBy>Andreas Cardeneo</cp:lastModifiedBy>
  <cp:revision>18</cp:revision>
  <dcterms:created xsi:type="dcterms:W3CDTF">2021-06-23T16:49:19Z</dcterms:created>
  <dcterms:modified xsi:type="dcterms:W3CDTF">2021-06-24T19:18:33Z</dcterms:modified>
</cp:coreProperties>
</file>